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Public Sans" charset="0"/>
      <p:regular r:id="rId14"/>
    </p:embeddedFont>
    <p:embeddedFont>
      <p:font typeface="EB Garamond" charset="0"/>
      <p:regular r:id="rId15"/>
      <p:bold r:id="rId16"/>
      <p:italic r:id="rId17"/>
      <p:boldItalic r:id="rId18"/>
    </p:embeddedFont>
    <p:embeddedFont>
      <p:font typeface="EB Garamond Medium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13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0" y="2564751"/>
            <a:ext cx="4019550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“</a:t>
            </a:r>
            <a:r>
              <a:rPr lang="en-US" smtClean="0"/>
              <a:t>Open CV </a:t>
            </a:r>
            <a:r>
              <a:rPr lang="en-US" dirty="0" smtClean="0"/>
              <a:t>face detection”</a:t>
            </a:r>
            <a:endParaRPr lang="en-US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/>
          <a:srcRect l="-43430" t="2430" r="43429" b="-2429"/>
          <a:stretch>
            <a:fillRect/>
          </a:stretch>
        </p:blipFill>
        <p:spPr>
          <a:xfrm>
            <a:off x="805815" y="-4540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6027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 smtClean="0">
                <a:solidFill>
                  <a:srgbClr val="BD8738"/>
                </a:solidFill>
              </a:rPr>
              <a:t>https://github.com/MickNithin/open-cv-face-detection</a:t>
            </a:r>
            <a:endParaRPr lang="en-US" dirty="0">
              <a:solidFill>
                <a:srgbClr val="BD873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Your Project Name</a:t>
            </a:r>
            <a:endParaRPr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None/>
            </a:pPr>
            <a:r>
              <a:rPr lang="en-US" dirty="0" smtClean="0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Open </a:t>
            </a:r>
            <a:r>
              <a:rPr lang="en-US" dirty="0" err="1" smtClean="0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cv</a:t>
            </a:r>
            <a:r>
              <a:rPr lang="en-US" dirty="0" smtClean="0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 face detection</a:t>
            </a:r>
            <a:endParaRPr lang="en-US"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37729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2105a3448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Mick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bg1"/>
                          </a:solidFill>
                        </a:rPr>
                        <a:t>Nithin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A34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IN" dirty="0"/>
              <a:t>SRS for </a:t>
            </a:r>
            <a:r>
              <a:rPr lang="en-IN" dirty="0" smtClean="0"/>
              <a:t>“open </a:t>
            </a:r>
            <a:r>
              <a:rPr lang="en-IN" dirty="0" err="1" smtClean="0"/>
              <a:t>cv</a:t>
            </a:r>
            <a:r>
              <a:rPr lang="en-IN" dirty="0" smtClean="0"/>
              <a:t> face detection"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system shall be able to detect faces in an image or video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stream.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system shall be able to detect faces in different orientations and lighting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conditions.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system shall be able to detect multiple faces in a single image or video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stream.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system shall be able to track faces in a video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stream.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system shall be able to draw a bounding box around the detected face(s)..</a:t>
            </a:r>
            <a:endParaRPr lang="en-US" altLang="en-IN" dirty="0" smtClean="0">
              <a:latin typeface="Public Sans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</a:t>
            </a:r>
            <a:r>
              <a:rPr lang="en-IN" dirty="0" smtClean="0"/>
              <a:t>for </a:t>
            </a:r>
            <a:r>
              <a:rPr lang="en-US" altLang="en-IN" dirty="0" smtClean="0"/>
              <a:t>”</a:t>
            </a:r>
            <a:r>
              <a:rPr lang="en-IN" dirty="0" smtClean="0"/>
              <a:t> open </a:t>
            </a:r>
            <a:r>
              <a:rPr lang="en-IN" dirty="0" err="1" smtClean="0"/>
              <a:t>cv</a:t>
            </a:r>
            <a:r>
              <a:rPr lang="en-IN" dirty="0" smtClean="0"/>
              <a:t> face detection</a:t>
            </a:r>
            <a:r>
              <a:rPr lang="en-US" altLang="en-IN" dirty="0" smtClean="0"/>
              <a:t>”</a:t>
            </a:r>
            <a:endParaRPr lang="en-US" alt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system shall be able to detect faces in </a:t>
            </a:r>
            <a:r>
              <a:rPr lang="en-US" dirty="0" smtClean="0"/>
              <a:t>real-time.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system shall be able to process high-resolution images and </a:t>
            </a:r>
            <a:r>
              <a:rPr lang="en-US" dirty="0" smtClean="0"/>
              <a:t>videos.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system shall have low false positive and false negative rates.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 </a:t>
            </a:r>
            <a:r>
              <a:rPr lang="en-IN" dirty="0" smtClean="0"/>
              <a:t>“</a:t>
            </a:r>
            <a:r>
              <a:rPr lang="en-US" dirty="0" smtClean="0"/>
              <a:t>Wireless Sound Control</a:t>
            </a:r>
            <a:r>
              <a:rPr lang="en-US" altLang="en-IN" dirty="0" smtClean="0"/>
              <a:t>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 smtClean="0"/>
              <a:t>Operating system.</a:t>
            </a:r>
          </a:p>
          <a:p>
            <a:r>
              <a:rPr lang="en-IN" dirty="0" smtClean="0"/>
              <a:t>Open </a:t>
            </a:r>
            <a:r>
              <a:rPr lang="en-IN" dirty="0" err="1" smtClean="0"/>
              <a:t>cv</a:t>
            </a:r>
            <a:r>
              <a:rPr lang="en-IN" dirty="0" smtClean="0"/>
              <a:t> library.</a:t>
            </a:r>
          </a:p>
          <a:p>
            <a:r>
              <a:rPr lang="en-IN" dirty="0" smtClean="0"/>
              <a:t>Programming language.</a:t>
            </a:r>
          </a:p>
          <a:p>
            <a:r>
              <a:rPr lang="en-IN" dirty="0" smtClean="0"/>
              <a:t>Camera device.</a:t>
            </a:r>
          </a:p>
          <a:p>
            <a:r>
              <a:rPr lang="en-IN" dirty="0" smtClean="0"/>
              <a:t>Storage space.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“open </a:t>
            </a:r>
            <a:r>
              <a:rPr lang="en-IN" dirty="0" err="1" smtClean="0"/>
              <a:t>cv</a:t>
            </a:r>
            <a:r>
              <a:rPr lang="en-IN" dirty="0" smtClean="0"/>
              <a:t> face detection 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altLang="en-IN" dirty="0" smtClean="0"/>
              <a:t>processor: A multi-core processor with a clock speed of at least 2.5 GHz is recommended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RAM: The </a:t>
            </a:r>
            <a:r>
              <a:rPr lang="en-US" altLang="en-IN" dirty="0" err="1" smtClean="0"/>
              <a:t>OpenCV</a:t>
            </a:r>
            <a:r>
              <a:rPr lang="en-US" altLang="en-IN" dirty="0" smtClean="0"/>
              <a:t> library requires a significant amount of RAM to perform image and data processing. The minimum recommended RAM is 4 GB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Camera Device: To perform face detection in real-time, the system must have a camera device such as a webcam or </a:t>
            </a:r>
            <a:r>
              <a:rPr lang="en-US" altLang="en-IN" dirty="0" err="1" smtClean="0"/>
              <a:t>smartphone</a:t>
            </a:r>
            <a:r>
              <a:rPr lang="en-US" altLang="en-IN" dirty="0" smtClean="0"/>
              <a:t> camera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Storage: The </a:t>
            </a:r>
            <a:r>
              <a:rPr lang="en-US" altLang="en-IN" dirty="0" err="1" smtClean="0"/>
              <a:t>OpenCV</a:t>
            </a:r>
            <a:r>
              <a:rPr lang="en-US" altLang="en-IN" dirty="0" smtClean="0"/>
              <a:t> library and associated dependencies require a certain amount of storage space for installation.</a:t>
            </a:r>
            <a:endParaRPr lang="en-US" alt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23685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50" y="923925"/>
            <a:ext cx="282320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Import the necessary libraries.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Load the face cascade classifier.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Load the image.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Convert the image to gray scale.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Detect faces.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9625" y="3609975"/>
            <a:ext cx="6315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err="1" smtClean="0"/>
              <a:t>OpenCV</a:t>
            </a:r>
            <a:r>
              <a:rPr lang="en-US" dirty="0" smtClean="0"/>
              <a:t> is a popular open-source computer vision library that can be used for a wide range of applications, including face detection. Face detection is the process of locating and identifying human faces within an image.</a:t>
            </a:r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473</Words>
  <Application>WPS Presentation</Application>
  <PresentationFormat>On-screen Show (16:9)</PresentationFormat>
  <Paragraphs>68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Public Sans</vt:lpstr>
      <vt:lpstr>EB Garamond</vt:lpstr>
      <vt:lpstr>EB Garamond Medium</vt:lpstr>
      <vt:lpstr>Noto Sans Symbols</vt:lpstr>
      <vt:lpstr>Times New Roman</vt:lpstr>
      <vt:lpstr>Calibri</vt:lpstr>
      <vt:lpstr>Simple Light</vt:lpstr>
      <vt:lpstr>Slide 1</vt:lpstr>
      <vt:lpstr>Your Project Name</vt:lpstr>
      <vt:lpstr>Slide 3</vt:lpstr>
      <vt:lpstr>SRS for “open cv face detection"</vt:lpstr>
      <vt:lpstr>SRS for ” open cv face detection”</vt:lpstr>
      <vt:lpstr>SRS for  “Wireless Sound Control "</vt:lpstr>
      <vt:lpstr>SRS for “open cv face detection "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20</cp:revision>
  <dcterms:created xsi:type="dcterms:W3CDTF">2020-08-13T11:21:00Z</dcterms:created>
  <dcterms:modified xsi:type="dcterms:W3CDTF">2023-03-10T00:10:32Z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54214EABF06847E6981FD4C4E2226BBF</vt:lpwstr>
  </property>
  <property fmtid="{D5CDD505-2E9C-101B-9397-08002B2CF9AE}" pid="3" name="KSOProductBuildVer">
    <vt:lpwstr>1033-11.2.0.11417</vt:lpwstr>
  </property>
</Properties>
</file>